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3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884E6-A6A9-4AF3-B5AF-3578B6D66D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25A42-9F0B-494D-B993-E989FE0B4CAD}">
      <dgm:prSet phldrT="[Text]" custT="1"/>
      <dgm:spPr/>
      <dgm:t>
        <a:bodyPr/>
        <a:lstStyle/>
        <a:p>
          <a:r>
            <a:rPr lang="en-US" sz="1600" dirty="0" smtClean="0"/>
            <a:t>Techno-</a:t>
          </a:r>
        </a:p>
        <a:p>
          <a:r>
            <a:rPr lang="en-US" sz="1600" dirty="0" smtClean="0"/>
            <a:t>logical</a:t>
          </a:r>
          <a:endParaRPr lang="en-US" sz="1600" dirty="0"/>
        </a:p>
      </dgm:t>
    </dgm:pt>
    <dgm:pt modelId="{414A6A73-3C4F-4618-9E75-DC0E270EE010}" type="parTrans" cxnId="{D50CF2B0-482D-4194-B230-C260FFEA9CD7}">
      <dgm:prSet/>
      <dgm:spPr/>
      <dgm:t>
        <a:bodyPr/>
        <a:lstStyle/>
        <a:p>
          <a:endParaRPr lang="en-US"/>
        </a:p>
      </dgm:t>
    </dgm:pt>
    <dgm:pt modelId="{C8B833E0-97F8-4386-AB4C-FB8D35A62D70}" type="sibTrans" cxnId="{D50CF2B0-482D-4194-B230-C260FFEA9CD7}">
      <dgm:prSet/>
      <dgm:spPr/>
      <dgm:t>
        <a:bodyPr/>
        <a:lstStyle/>
        <a:p>
          <a:endParaRPr lang="en-US"/>
        </a:p>
      </dgm:t>
    </dgm:pt>
    <dgm:pt modelId="{0E1D4B3A-9100-47D9-B903-9FDEEE1499C9}">
      <dgm:prSet phldrT="[Text]" custT="1"/>
      <dgm:spPr/>
      <dgm:t>
        <a:bodyPr/>
        <a:lstStyle/>
        <a:p>
          <a:r>
            <a:rPr lang="en-US" sz="1600" dirty="0" smtClean="0"/>
            <a:t>Economic</a:t>
          </a:r>
          <a:endParaRPr lang="en-US" sz="1600" dirty="0"/>
        </a:p>
      </dgm:t>
    </dgm:pt>
    <dgm:pt modelId="{A9E9D46B-62A3-4C69-B96F-0A0CCF5A3056}" type="parTrans" cxnId="{A5D160B7-EBD6-45C2-9748-4892234899A4}">
      <dgm:prSet/>
      <dgm:spPr/>
      <dgm:t>
        <a:bodyPr/>
        <a:lstStyle/>
        <a:p>
          <a:endParaRPr lang="en-US"/>
        </a:p>
      </dgm:t>
    </dgm:pt>
    <dgm:pt modelId="{33C22DB5-C40E-4B09-84E7-66F445EC0D89}" type="sibTrans" cxnId="{A5D160B7-EBD6-45C2-9748-4892234899A4}">
      <dgm:prSet/>
      <dgm:spPr/>
      <dgm:t>
        <a:bodyPr/>
        <a:lstStyle/>
        <a:p>
          <a:endParaRPr lang="en-US"/>
        </a:p>
      </dgm:t>
    </dgm:pt>
    <dgm:pt modelId="{BFF47AEC-0DFD-46DD-BEBC-F1336794EF0E}">
      <dgm:prSet phldrT="[Text]" custT="1"/>
      <dgm:spPr/>
      <dgm:t>
        <a:bodyPr/>
        <a:lstStyle/>
        <a:p>
          <a:r>
            <a:rPr lang="en-US" sz="1600" dirty="0" smtClean="0"/>
            <a:t>Social</a:t>
          </a:r>
          <a:r>
            <a:rPr lang="en-US" sz="800" dirty="0" smtClean="0"/>
            <a:t> </a:t>
          </a:r>
          <a:endParaRPr lang="en-US" sz="800" dirty="0"/>
        </a:p>
      </dgm:t>
    </dgm:pt>
    <dgm:pt modelId="{0536975D-F15B-4DE8-A812-8866D441C665}" type="parTrans" cxnId="{0F072E0A-3B9B-477D-80CE-6934359C1AB3}">
      <dgm:prSet/>
      <dgm:spPr/>
      <dgm:t>
        <a:bodyPr/>
        <a:lstStyle/>
        <a:p>
          <a:endParaRPr lang="en-US"/>
        </a:p>
      </dgm:t>
    </dgm:pt>
    <dgm:pt modelId="{7B3BC6BF-89CF-45AF-9827-930DBDAF9EDD}" type="sibTrans" cxnId="{0F072E0A-3B9B-477D-80CE-6934359C1AB3}">
      <dgm:prSet/>
      <dgm:spPr/>
      <dgm:t>
        <a:bodyPr/>
        <a:lstStyle/>
        <a:p>
          <a:endParaRPr lang="en-US"/>
        </a:p>
      </dgm:t>
    </dgm:pt>
    <dgm:pt modelId="{70E9E90E-5C0D-490D-8611-CDD3B3F6EA8C}">
      <dgm:prSet phldrT="[Text]" custT="1"/>
      <dgm:spPr/>
      <dgm:t>
        <a:bodyPr/>
        <a:lstStyle/>
        <a:p>
          <a:r>
            <a:rPr lang="en-US" sz="1600" dirty="0" smtClean="0"/>
            <a:t>Religious</a:t>
          </a:r>
          <a:endParaRPr lang="en-US" sz="1600" dirty="0"/>
        </a:p>
      </dgm:t>
    </dgm:pt>
    <dgm:pt modelId="{D2238F1E-B267-4DED-BE35-E409838925FD}" type="parTrans" cxnId="{87C4570D-785C-4AEF-927D-88018BED7AE5}">
      <dgm:prSet/>
      <dgm:spPr/>
      <dgm:t>
        <a:bodyPr/>
        <a:lstStyle/>
        <a:p>
          <a:endParaRPr lang="en-US"/>
        </a:p>
      </dgm:t>
    </dgm:pt>
    <dgm:pt modelId="{B804E188-D32E-4A62-BBA1-E03FE3798611}" type="sibTrans" cxnId="{87C4570D-785C-4AEF-927D-88018BED7AE5}">
      <dgm:prSet/>
      <dgm:spPr/>
      <dgm:t>
        <a:bodyPr/>
        <a:lstStyle/>
        <a:p>
          <a:endParaRPr lang="en-US"/>
        </a:p>
      </dgm:t>
    </dgm:pt>
    <dgm:pt modelId="{40BC0D50-FF84-4A4C-BE4D-CE5B0B80E512}">
      <dgm:prSet phldrT="[Text]" custT="1"/>
      <dgm:spPr/>
      <dgm:t>
        <a:bodyPr/>
        <a:lstStyle/>
        <a:p>
          <a:r>
            <a:rPr lang="en-US" sz="1600" dirty="0" smtClean="0"/>
            <a:t>Environ-mental</a:t>
          </a:r>
          <a:endParaRPr lang="en-US" sz="1600" dirty="0"/>
        </a:p>
      </dgm:t>
    </dgm:pt>
    <dgm:pt modelId="{63021296-1AC7-442F-A806-57A9774F17D0}" type="parTrans" cxnId="{18A3C7A7-F309-4364-9501-D5612B4D4F07}">
      <dgm:prSet/>
      <dgm:spPr/>
      <dgm:t>
        <a:bodyPr/>
        <a:lstStyle/>
        <a:p>
          <a:endParaRPr lang="en-US"/>
        </a:p>
      </dgm:t>
    </dgm:pt>
    <dgm:pt modelId="{9783EFD1-F3DD-4C6D-BF3F-5724F3C7335D}" type="sibTrans" cxnId="{18A3C7A7-F309-4364-9501-D5612B4D4F07}">
      <dgm:prSet/>
      <dgm:spPr/>
      <dgm:t>
        <a:bodyPr/>
        <a:lstStyle/>
        <a:p>
          <a:endParaRPr lang="en-US"/>
        </a:p>
      </dgm:t>
    </dgm:pt>
    <dgm:pt modelId="{6B5B0B1A-24BC-4839-AA83-9D94B0859DA4}">
      <dgm:prSet custT="1"/>
      <dgm:spPr/>
      <dgm:t>
        <a:bodyPr/>
        <a:lstStyle/>
        <a:p>
          <a:r>
            <a:rPr lang="en-US" sz="1600" dirty="0" smtClean="0"/>
            <a:t>Arts</a:t>
          </a:r>
          <a:endParaRPr lang="en-US" sz="1600" dirty="0"/>
        </a:p>
      </dgm:t>
    </dgm:pt>
    <dgm:pt modelId="{EC03AC1A-2BB6-4EA3-986E-26EFE9045A99}" type="parTrans" cxnId="{041A806A-9C3C-4435-9F5F-3D70071B20F7}">
      <dgm:prSet/>
      <dgm:spPr/>
      <dgm:t>
        <a:bodyPr/>
        <a:lstStyle/>
        <a:p>
          <a:endParaRPr lang="en-US"/>
        </a:p>
      </dgm:t>
    </dgm:pt>
    <dgm:pt modelId="{088B2DD2-9BCA-49D9-82AC-0ED90BA3480D}" type="sibTrans" cxnId="{041A806A-9C3C-4435-9F5F-3D70071B20F7}">
      <dgm:prSet/>
      <dgm:spPr/>
      <dgm:t>
        <a:bodyPr/>
        <a:lstStyle/>
        <a:p>
          <a:endParaRPr lang="en-US"/>
        </a:p>
      </dgm:t>
    </dgm:pt>
    <dgm:pt modelId="{9B4D22EA-366D-4BEB-A924-EA2B3E76002F}">
      <dgm:prSet custT="1"/>
      <dgm:spPr/>
      <dgm:t>
        <a:bodyPr/>
        <a:lstStyle/>
        <a:p>
          <a:r>
            <a:rPr lang="en-US" sz="1600" dirty="0" smtClean="0"/>
            <a:t>Values and Attitudes</a:t>
          </a:r>
          <a:endParaRPr lang="en-US" sz="1600" dirty="0"/>
        </a:p>
      </dgm:t>
    </dgm:pt>
    <dgm:pt modelId="{2C268745-C272-4C3D-8CD4-FA96A5BFE7A8}" type="parTrans" cxnId="{3D11ED3A-410E-464D-99EC-FB2AC93BA454}">
      <dgm:prSet/>
      <dgm:spPr/>
      <dgm:t>
        <a:bodyPr/>
        <a:lstStyle/>
        <a:p>
          <a:endParaRPr lang="en-US"/>
        </a:p>
      </dgm:t>
    </dgm:pt>
    <dgm:pt modelId="{85F3B9F8-C367-4FB8-B25A-229E533B6C11}" type="sibTrans" cxnId="{3D11ED3A-410E-464D-99EC-FB2AC93BA454}">
      <dgm:prSet/>
      <dgm:spPr/>
      <dgm:t>
        <a:bodyPr/>
        <a:lstStyle/>
        <a:p>
          <a:endParaRPr lang="en-US"/>
        </a:p>
      </dgm:t>
    </dgm:pt>
    <dgm:pt modelId="{B6A4BB3E-F4A6-448B-974D-F9F91F40EF31}">
      <dgm:prSet custT="1"/>
      <dgm:spPr/>
      <dgm:t>
        <a:bodyPr/>
        <a:lstStyle/>
        <a:p>
          <a:r>
            <a:rPr lang="en-US" sz="1600" dirty="0" smtClean="0"/>
            <a:t>Cultural</a:t>
          </a:r>
          <a:r>
            <a:rPr lang="en-US" sz="1400" dirty="0" smtClean="0"/>
            <a:t> </a:t>
          </a:r>
          <a:endParaRPr lang="en-US" sz="1400" dirty="0"/>
        </a:p>
      </dgm:t>
    </dgm:pt>
    <dgm:pt modelId="{A1CFD39A-F7C2-445F-AF6D-22FC379863D6}" type="parTrans" cxnId="{98EFE99C-B945-4B77-931B-837FE8C83DD6}">
      <dgm:prSet/>
      <dgm:spPr/>
      <dgm:t>
        <a:bodyPr/>
        <a:lstStyle/>
        <a:p>
          <a:endParaRPr lang="en-US"/>
        </a:p>
      </dgm:t>
    </dgm:pt>
    <dgm:pt modelId="{FCAD4918-3B4B-4073-9BA6-BE863FEA7EB7}" type="sibTrans" cxnId="{98EFE99C-B945-4B77-931B-837FE8C83DD6}">
      <dgm:prSet/>
      <dgm:spPr/>
      <dgm:t>
        <a:bodyPr/>
        <a:lstStyle/>
        <a:p>
          <a:endParaRPr lang="en-US"/>
        </a:p>
      </dgm:t>
    </dgm:pt>
    <dgm:pt modelId="{F6039555-F92B-45B3-9B82-BE0887B2119B}">
      <dgm:prSet custT="1"/>
      <dgm:spPr/>
      <dgm:t>
        <a:bodyPr/>
        <a:lstStyle/>
        <a:p>
          <a:r>
            <a:rPr lang="en-US" sz="1600" dirty="0" smtClean="0"/>
            <a:t>Political</a:t>
          </a:r>
          <a:endParaRPr lang="en-US" sz="1600" dirty="0"/>
        </a:p>
      </dgm:t>
    </dgm:pt>
    <dgm:pt modelId="{25AB7812-32FF-4845-9C8B-8B7B7CDBC7B9}" type="parTrans" cxnId="{994115C0-5AB5-4E76-BB05-CA3F3A8429C2}">
      <dgm:prSet/>
      <dgm:spPr/>
      <dgm:t>
        <a:bodyPr/>
        <a:lstStyle/>
        <a:p>
          <a:endParaRPr lang="en-US"/>
        </a:p>
      </dgm:t>
    </dgm:pt>
    <dgm:pt modelId="{353D3B20-C52F-4508-91E0-C7F71D506E11}" type="sibTrans" cxnId="{994115C0-5AB5-4E76-BB05-CA3F3A8429C2}">
      <dgm:prSet/>
      <dgm:spPr/>
      <dgm:t>
        <a:bodyPr/>
        <a:lstStyle/>
        <a:p>
          <a:endParaRPr lang="en-US"/>
        </a:p>
      </dgm:t>
    </dgm:pt>
    <dgm:pt modelId="{51E62DE9-9046-45D2-83F2-949668A30A6A}" type="pres">
      <dgm:prSet presAssocID="{9B5884E6-A6A9-4AF3-B5AF-3578B6D66D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9446CE-27AC-42A5-BD70-A707D9F789A6}" type="pres">
      <dgm:prSet presAssocID="{92F25A42-9F0B-494D-B993-E989FE0B4CA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E3490-57B2-4FAC-AAC2-C00CF3B1AC76}" type="pres">
      <dgm:prSet presAssocID="{C8B833E0-97F8-4386-AB4C-FB8D35A62D70}" presName="sibTrans" presStyleLbl="sibTrans2D1" presStyleIdx="0" presStyleCnt="9"/>
      <dgm:spPr/>
      <dgm:t>
        <a:bodyPr/>
        <a:lstStyle/>
        <a:p>
          <a:endParaRPr lang="en-US"/>
        </a:p>
      </dgm:t>
    </dgm:pt>
    <dgm:pt modelId="{E815181C-159A-4714-BAD3-0D65A17975D7}" type="pres">
      <dgm:prSet presAssocID="{C8B833E0-97F8-4386-AB4C-FB8D35A62D70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75908DBC-CC1B-496D-A7FB-8E5D54B624AE}" type="pres">
      <dgm:prSet presAssocID="{0E1D4B3A-9100-47D9-B903-9FDEEE1499C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8D029-9B9D-47E0-91AA-36E0D351711B}" type="pres">
      <dgm:prSet presAssocID="{33C22DB5-C40E-4B09-84E7-66F445EC0D89}" presName="sibTrans" presStyleLbl="sibTrans2D1" presStyleIdx="1" presStyleCnt="9"/>
      <dgm:spPr/>
      <dgm:t>
        <a:bodyPr/>
        <a:lstStyle/>
        <a:p>
          <a:endParaRPr lang="en-US"/>
        </a:p>
      </dgm:t>
    </dgm:pt>
    <dgm:pt modelId="{9C1373CB-0829-4B5B-9CDB-329E84B94327}" type="pres">
      <dgm:prSet presAssocID="{33C22DB5-C40E-4B09-84E7-66F445EC0D89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54AED6A2-C742-417C-8CD9-E4F0F781914D}" type="pres">
      <dgm:prSet presAssocID="{BFF47AEC-0DFD-46DD-BEBC-F1336794EF0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EB103-9E26-41E8-8E16-550E3012A7A6}" type="pres">
      <dgm:prSet presAssocID="{7B3BC6BF-89CF-45AF-9827-930DBDAF9EDD}" presName="sibTrans" presStyleLbl="sibTrans2D1" presStyleIdx="2" presStyleCnt="9"/>
      <dgm:spPr/>
      <dgm:t>
        <a:bodyPr/>
        <a:lstStyle/>
        <a:p>
          <a:endParaRPr lang="en-US"/>
        </a:p>
      </dgm:t>
    </dgm:pt>
    <dgm:pt modelId="{7A8BB1B2-43C5-4916-A45A-4BB20ED6BED5}" type="pres">
      <dgm:prSet presAssocID="{7B3BC6BF-89CF-45AF-9827-930DBDAF9EDD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6836F333-B69A-4D91-BC45-969DDD726A52}" type="pres">
      <dgm:prSet presAssocID="{6B5B0B1A-24BC-4839-AA83-9D94B0859DA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43FF4-DB71-4028-8264-897445A2F2FB}" type="pres">
      <dgm:prSet presAssocID="{088B2DD2-9BCA-49D9-82AC-0ED90BA3480D}" presName="sibTrans" presStyleLbl="sibTrans2D1" presStyleIdx="3" presStyleCnt="9"/>
      <dgm:spPr/>
      <dgm:t>
        <a:bodyPr/>
        <a:lstStyle/>
        <a:p>
          <a:endParaRPr lang="en-US"/>
        </a:p>
      </dgm:t>
    </dgm:pt>
    <dgm:pt modelId="{6F715023-4D3A-4870-9B55-92C39CF98821}" type="pres">
      <dgm:prSet presAssocID="{088B2DD2-9BCA-49D9-82AC-0ED90BA3480D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D28BAB7F-877F-4858-AAF8-ABBE77167947}" type="pres">
      <dgm:prSet presAssocID="{70E9E90E-5C0D-490D-8611-CDD3B3F6EA8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0EECD-A858-4DBB-8AFE-F9D7CB36E380}" type="pres">
      <dgm:prSet presAssocID="{B804E188-D32E-4A62-BBA1-E03FE3798611}" presName="sibTrans" presStyleLbl="sibTrans2D1" presStyleIdx="4" presStyleCnt="9"/>
      <dgm:spPr/>
      <dgm:t>
        <a:bodyPr/>
        <a:lstStyle/>
        <a:p>
          <a:endParaRPr lang="en-US"/>
        </a:p>
      </dgm:t>
    </dgm:pt>
    <dgm:pt modelId="{7081A5FF-6E63-447A-BA39-ADC0160FCD4B}" type="pres">
      <dgm:prSet presAssocID="{B804E188-D32E-4A62-BBA1-E03FE3798611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9F017BCC-F512-428B-9E2C-5C6B99B98056}" type="pres">
      <dgm:prSet presAssocID="{40BC0D50-FF84-4A4C-BE4D-CE5B0B80E51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547E1-300F-48A4-968A-CB82D7CBFC16}" type="pres">
      <dgm:prSet presAssocID="{9783EFD1-F3DD-4C6D-BF3F-5724F3C7335D}" presName="sibTrans" presStyleLbl="sibTrans2D1" presStyleIdx="5" presStyleCnt="9"/>
      <dgm:spPr/>
      <dgm:t>
        <a:bodyPr/>
        <a:lstStyle/>
        <a:p>
          <a:endParaRPr lang="en-US"/>
        </a:p>
      </dgm:t>
    </dgm:pt>
    <dgm:pt modelId="{CDCC0689-3F45-410B-8C9E-CEBF167CF4FB}" type="pres">
      <dgm:prSet presAssocID="{9783EFD1-F3DD-4C6D-BF3F-5724F3C7335D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32903B6-79F2-49A5-A385-E7884DA5809E}" type="pres">
      <dgm:prSet presAssocID="{9B4D22EA-366D-4BEB-A924-EA2B3E76002F}" presName="node" presStyleLbl="node1" presStyleIdx="6" presStyleCnt="9" custScaleX="114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7B3BF-A858-4014-A582-CEC242FE21C5}" type="pres">
      <dgm:prSet presAssocID="{85F3B9F8-C367-4FB8-B25A-229E533B6C11}" presName="sibTrans" presStyleLbl="sibTrans2D1" presStyleIdx="6" presStyleCnt="9"/>
      <dgm:spPr/>
      <dgm:t>
        <a:bodyPr/>
        <a:lstStyle/>
        <a:p>
          <a:endParaRPr lang="en-US"/>
        </a:p>
      </dgm:t>
    </dgm:pt>
    <dgm:pt modelId="{D6AF13F6-E1DF-41E1-BD2E-D8B89F120F87}" type="pres">
      <dgm:prSet presAssocID="{85F3B9F8-C367-4FB8-B25A-229E533B6C11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4383406-2B26-4FA3-8FD0-E49A4E51BCF8}" type="pres">
      <dgm:prSet presAssocID="{B6A4BB3E-F4A6-448B-974D-F9F91F40EF3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1CCE6-C543-457D-8765-34890AE57D2E}" type="pres">
      <dgm:prSet presAssocID="{FCAD4918-3B4B-4073-9BA6-BE863FEA7EB7}" presName="sibTrans" presStyleLbl="sibTrans2D1" presStyleIdx="7" presStyleCnt="9"/>
      <dgm:spPr/>
      <dgm:t>
        <a:bodyPr/>
        <a:lstStyle/>
        <a:p>
          <a:endParaRPr lang="en-US"/>
        </a:p>
      </dgm:t>
    </dgm:pt>
    <dgm:pt modelId="{EB81F667-AC2A-4921-8E58-DAA52F4F6C3F}" type="pres">
      <dgm:prSet presAssocID="{FCAD4918-3B4B-4073-9BA6-BE863FEA7EB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95F3F0ED-E28D-4364-85EA-6B0BBE3B57F1}" type="pres">
      <dgm:prSet presAssocID="{F6039555-F92B-45B3-9B82-BE0887B2119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06FE2-3CDE-4CC2-86D3-B24CD4FD6D91}" type="pres">
      <dgm:prSet presAssocID="{353D3B20-C52F-4508-91E0-C7F71D506E11}" presName="sibTrans" presStyleLbl="sibTrans2D1" presStyleIdx="8" presStyleCnt="9"/>
      <dgm:spPr/>
      <dgm:t>
        <a:bodyPr/>
        <a:lstStyle/>
        <a:p>
          <a:endParaRPr lang="en-US"/>
        </a:p>
      </dgm:t>
    </dgm:pt>
    <dgm:pt modelId="{C661B011-2FE0-46A8-A993-2CB513A5A008}" type="pres">
      <dgm:prSet presAssocID="{353D3B20-C52F-4508-91E0-C7F71D506E11}" presName="connectorText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87C4570D-785C-4AEF-927D-88018BED7AE5}" srcId="{9B5884E6-A6A9-4AF3-B5AF-3578B6D66DF2}" destId="{70E9E90E-5C0D-490D-8611-CDD3B3F6EA8C}" srcOrd="4" destOrd="0" parTransId="{D2238F1E-B267-4DED-BE35-E409838925FD}" sibTransId="{B804E188-D32E-4A62-BBA1-E03FE3798611}"/>
    <dgm:cxn modelId="{D50CF2B0-482D-4194-B230-C260FFEA9CD7}" srcId="{9B5884E6-A6A9-4AF3-B5AF-3578B6D66DF2}" destId="{92F25A42-9F0B-494D-B993-E989FE0B4CAD}" srcOrd="0" destOrd="0" parTransId="{414A6A73-3C4F-4618-9E75-DC0E270EE010}" sibTransId="{C8B833E0-97F8-4386-AB4C-FB8D35A62D70}"/>
    <dgm:cxn modelId="{DF0D2391-767F-4D10-B95C-FED5D6F80A68}" type="presOf" srcId="{BFF47AEC-0DFD-46DD-BEBC-F1336794EF0E}" destId="{54AED6A2-C742-417C-8CD9-E4F0F781914D}" srcOrd="0" destOrd="0" presId="urn:microsoft.com/office/officeart/2005/8/layout/cycle2"/>
    <dgm:cxn modelId="{CC9896AC-1D1C-4007-B76E-10CD06E66926}" type="presOf" srcId="{0E1D4B3A-9100-47D9-B903-9FDEEE1499C9}" destId="{75908DBC-CC1B-496D-A7FB-8E5D54B624AE}" srcOrd="0" destOrd="0" presId="urn:microsoft.com/office/officeart/2005/8/layout/cycle2"/>
    <dgm:cxn modelId="{AD9A3DFB-BB20-4C0C-9B85-E4DD54D99BEF}" type="presOf" srcId="{33C22DB5-C40E-4B09-84E7-66F445EC0D89}" destId="{CE38D029-9B9D-47E0-91AA-36E0D351711B}" srcOrd="0" destOrd="0" presId="urn:microsoft.com/office/officeart/2005/8/layout/cycle2"/>
    <dgm:cxn modelId="{3676A3BC-78B4-4CD3-9521-1A4BBBF8ABB1}" type="presOf" srcId="{FCAD4918-3B4B-4073-9BA6-BE863FEA7EB7}" destId="{EB81F667-AC2A-4921-8E58-DAA52F4F6C3F}" srcOrd="1" destOrd="0" presId="urn:microsoft.com/office/officeart/2005/8/layout/cycle2"/>
    <dgm:cxn modelId="{D75A5050-9392-4F82-926E-9B3F41256BCD}" type="presOf" srcId="{B804E188-D32E-4A62-BBA1-E03FE3798611}" destId="{7081A5FF-6E63-447A-BA39-ADC0160FCD4B}" srcOrd="1" destOrd="0" presId="urn:microsoft.com/office/officeart/2005/8/layout/cycle2"/>
    <dgm:cxn modelId="{2786D7BC-1869-452E-B131-5CD9D53B5B19}" type="presOf" srcId="{9B4D22EA-366D-4BEB-A924-EA2B3E76002F}" destId="{F32903B6-79F2-49A5-A385-E7884DA5809E}" srcOrd="0" destOrd="0" presId="urn:microsoft.com/office/officeart/2005/8/layout/cycle2"/>
    <dgm:cxn modelId="{7F53ECE6-04F0-4499-BC34-A636A5CE6827}" type="presOf" srcId="{9783EFD1-F3DD-4C6D-BF3F-5724F3C7335D}" destId="{CDCC0689-3F45-410B-8C9E-CEBF167CF4FB}" srcOrd="1" destOrd="0" presId="urn:microsoft.com/office/officeart/2005/8/layout/cycle2"/>
    <dgm:cxn modelId="{B45ADE30-496F-4436-BF54-4EFB332C6560}" type="presOf" srcId="{7B3BC6BF-89CF-45AF-9827-930DBDAF9EDD}" destId="{E1AEB103-9E26-41E8-8E16-550E3012A7A6}" srcOrd="0" destOrd="0" presId="urn:microsoft.com/office/officeart/2005/8/layout/cycle2"/>
    <dgm:cxn modelId="{6104F528-50D1-45C4-8F89-B3A20010FD0C}" type="presOf" srcId="{6B5B0B1A-24BC-4839-AA83-9D94B0859DA4}" destId="{6836F333-B69A-4D91-BC45-969DDD726A52}" srcOrd="0" destOrd="0" presId="urn:microsoft.com/office/officeart/2005/8/layout/cycle2"/>
    <dgm:cxn modelId="{4D0A005B-DD0A-470B-B900-3C193B923167}" type="presOf" srcId="{353D3B20-C52F-4508-91E0-C7F71D506E11}" destId="{51E06FE2-3CDE-4CC2-86D3-B24CD4FD6D91}" srcOrd="0" destOrd="0" presId="urn:microsoft.com/office/officeart/2005/8/layout/cycle2"/>
    <dgm:cxn modelId="{454BEDA8-6264-4A07-B21E-75B3F0F07C20}" type="presOf" srcId="{C8B833E0-97F8-4386-AB4C-FB8D35A62D70}" destId="{E815181C-159A-4714-BAD3-0D65A17975D7}" srcOrd="1" destOrd="0" presId="urn:microsoft.com/office/officeart/2005/8/layout/cycle2"/>
    <dgm:cxn modelId="{BD6EAB11-2C8E-409A-8C9A-9D0B05D8A7D3}" type="presOf" srcId="{088B2DD2-9BCA-49D9-82AC-0ED90BA3480D}" destId="{6F715023-4D3A-4870-9B55-92C39CF98821}" srcOrd="1" destOrd="0" presId="urn:microsoft.com/office/officeart/2005/8/layout/cycle2"/>
    <dgm:cxn modelId="{326DD0F8-51AB-4085-A02B-C23C0A885FDE}" type="presOf" srcId="{B804E188-D32E-4A62-BBA1-E03FE3798611}" destId="{2180EECD-A858-4DBB-8AFE-F9D7CB36E380}" srcOrd="0" destOrd="0" presId="urn:microsoft.com/office/officeart/2005/8/layout/cycle2"/>
    <dgm:cxn modelId="{041A806A-9C3C-4435-9F5F-3D70071B20F7}" srcId="{9B5884E6-A6A9-4AF3-B5AF-3578B6D66DF2}" destId="{6B5B0B1A-24BC-4839-AA83-9D94B0859DA4}" srcOrd="3" destOrd="0" parTransId="{EC03AC1A-2BB6-4EA3-986E-26EFE9045A99}" sibTransId="{088B2DD2-9BCA-49D9-82AC-0ED90BA3480D}"/>
    <dgm:cxn modelId="{994115C0-5AB5-4E76-BB05-CA3F3A8429C2}" srcId="{9B5884E6-A6A9-4AF3-B5AF-3578B6D66DF2}" destId="{F6039555-F92B-45B3-9B82-BE0887B2119B}" srcOrd="8" destOrd="0" parTransId="{25AB7812-32FF-4845-9C8B-8B7B7CDBC7B9}" sibTransId="{353D3B20-C52F-4508-91E0-C7F71D506E11}"/>
    <dgm:cxn modelId="{C9A5CDF1-FDA7-4F3B-A03A-F6FB3CD0C5AF}" type="presOf" srcId="{7B3BC6BF-89CF-45AF-9827-930DBDAF9EDD}" destId="{7A8BB1B2-43C5-4916-A45A-4BB20ED6BED5}" srcOrd="1" destOrd="0" presId="urn:microsoft.com/office/officeart/2005/8/layout/cycle2"/>
    <dgm:cxn modelId="{98EFE99C-B945-4B77-931B-837FE8C83DD6}" srcId="{9B5884E6-A6A9-4AF3-B5AF-3578B6D66DF2}" destId="{B6A4BB3E-F4A6-448B-974D-F9F91F40EF31}" srcOrd="7" destOrd="0" parTransId="{A1CFD39A-F7C2-445F-AF6D-22FC379863D6}" sibTransId="{FCAD4918-3B4B-4073-9BA6-BE863FEA7EB7}"/>
    <dgm:cxn modelId="{503DD81E-4B42-4138-89DB-05DEE70A9961}" type="presOf" srcId="{353D3B20-C52F-4508-91E0-C7F71D506E11}" destId="{C661B011-2FE0-46A8-A993-2CB513A5A008}" srcOrd="1" destOrd="0" presId="urn:microsoft.com/office/officeart/2005/8/layout/cycle2"/>
    <dgm:cxn modelId="{E3287FD4-12A6-40C6-8447-BCA3DB848E0D}" type="presOf" srcId="{B6A4BB3E-F4A6-448B-974D-F9F91F40EF31}" destId="{44383406-2B26-4FA3-8FD0-E49A4E51BCF8}" srcOrd="0" destOrd="0" presId="urn:microsoft.com/office/officeart/2005/8/layout/cycle2"/>
    <dgm:cxn modelId="{6BA78017-B43B-41B5-A76D-03B0671AB4F0}" type="presOf" srcId="{92F25A42-9F0B-494D-B993-E989FE0B4CAD}" destId="{C99446CE-27AC-42A5-BD70-A707D9F789A6}" srcOrd="0" destOrd="0" presId="urn:microsoft.com/office/officeart/2005/8/layout/cycle2"/>
    <dgm:cxn modelId="{F0822CA3-9DDE-4CFB-BAD7-A46C0A2A1604}" type="presOf" srcId="{40BC0D50-FF84-4A4C-BE4D-CE5B0B80E512}" destId="{9F017BCC-F512-428B-9E2C-5C6B99B98056}" srcOrd="0" destOrd="0" presId="urn:microsoft.com/office/officeart/2005/8/layout/cycle2"/>
    <dgm:cxn modelId="{FB17CE97-5592-449B-B0BC-4F3F6DC49EE3}" type="presOf" srcId="{9B5884E6-A6A9-4AF3-B5AF-3578B6D66DF2}" destId="{51E62DE9-9046-45D2-83F2-949668A30A6A}" srcOrd="0" destOrd="0" presId="urn:microsoft.com/office/officeart/2005/8/layout/cycle2"/>
    <dgm:cxn modelId="{521968D5-2D34-41E9-8708-5918CA797AA6}" type="presOf" srcId="{FCAD4918-3B4B-4073-9BA6-BE863FEA7EB7}" destId="{C141CCE6-C543-457D-8765-34890AE57D2E}" srcOrd="0" destOrd="0" presId="urn:microsoft.com/office/officeart/2005/8/layout/cycle2"/>
    <dgm:cxn modelId="{D88C5675-211E-4639-967B-F5FE06AD0E14}" type="presOf" srcId="{85F3B9F8-C367-4FB8-B25A-229E533B6C11}" destId="{D6AF13F6-E1DF-41E1-BD2E-D8B89F120F87}" srcOrd="1" destOrd="0" presId="urn:microsoft.com/office/officeart/2005/8/layout/cycle2"/>
    <dgm:cxn modelId="{0F072E0A-3B9B-477D-80CE-6934359C1AB3}" srcId="{9B5884E6-A6A9-4AF3-B5AF-3578B6D66DF2}" destId="{BFF47AEC-0DFD-46DD-BEBC-F1336794EF0E}" srcOrd="2" destOrd="0" parTransId="{0536975D-F15B-4DE8-A812-8866D441C665}" sibTransId="{7B3BC6BF-89CF-45AF-9827-930DBDAF9EDD}"/>
    <dgm:cxn modelId="{18A3C7A7-F309-4364-9501-D5612B4D4F07}" srcId="{9B5884E6-A6A9-4AF3-B5AF-3578B6D66DF2}" destId="{40BC0D50-FF84-4A4C-BE4D-CE5B0B80E512}" srcOrd="5" destOrd="0" parTransId="{63021296-1AC7-442F-A806-57A9774F17D0}" sibTransId="{9783EFD1-F3DD-4C6D-BF3F-5724F3C7335D}"/>
    <dgm:cxn modelId="{63689ADD-41B7-49EE-95D1-E2DA3746B78E}" type="presOf" srcId="{33C22DB5-C40E-4B09-84E7-66F445EC0D89}" destId="{9C1373CB-0829-4B5B-9CDB-329E84B94327}" srcOrd="1" destOrd="0" presId="urn:microsoft.com/office/officeart/2005/8/layout/cycle2"/>
    <dgm:cxn modelId="{A5D160B7-EBD6-45C2-9748-4892234899A4}" srcId="{9B5884E6-A6A9-4AF3-B5AF-3578B6D66DF2}" destId="{0E1D4B3A-9100-47D9-B903-9FDEEE1499C9}" srcOrd="1" destOrd="0" parTransId="{A9E9D46B-62A3-4C69-B96F-0A0CCF5A3056}" sibTransId="{33C22DB5-C40E-4B09-84E7-66F445EC0D89}"/>
    <dgm:cxn modelId="{677881A3-978B-4C15-9849-179A851BF8AC}" type="presOf" srcId="{F6039555-F92B-45B3-9B82-BE0887B2119B}" destId="{95F3F0ED-E28D-4364-85EA-6B0BBE3B57F1}" srcOrd="0" destOrd="0" presId="urn:microsoft.com/office/officeart/2005/8/layout/cycle2"/>
    <dgm:cxn modelId="{58A97542-5F20-4BE1-8CED-87E1C9901A70}" type="presOf" srcId="{9783EFD1-F3DD-4C6D-BF3F-5724F3C7335D}" destId="{C9D547E1-300F-48A4-968A-CB82D7CBFC16}" srcOrd="0" destOrd="0" presId="urn:microsoft.com/office/officeart/2005/8/layout/cycle2"/>
    <dgm:cxn modelId="{E35FF1BF-E45D-454A-A126-85E968E2A5FC}" type="presOf" srcId="{85F3B9F8-C367-4FB8-B25A-229E533B6C11}" destId="{D7A7B3BF-A858-4014-A582-CEC242FE21C5}" srcOrd="0" destOrd="0" presId="urn:microsoft.com/office/officeart/2005/8/layout/cycle2"/>
    <dgm:cxn modelId="{DFB1A241-31F4-420C-9F07-9CE4ADA89D19}" type="presOf" srcId="{088B2DD2-9BCA-49D9-82AC-0ED90BA3480D}" destId="{6AF43FF4-DB71-4028-8264-897445A2F2FB}" srcOrd="0" destOrd="0" presId="urn:microsoft.com/office/officeart/2005/8/layout/cycle2"/>
    <dgm:cxn modelId="{3D11ED3A-410E-464D-99EC-FB2AC93BA454}" srcId="{9B5884E6-A6A9-4AF3-B5AF-3578B6D66DF2}" destId="{9B4D22EA-366D-4BEB-A924-EA2B3E76002F}" srcOrd="6" destOrd="0" parTransId="{2C268745-C272-4C3D-8CD4-FA96A5BFE7A8}" sibTransId="{85F3B9F8-C367-4FB8-B25A-229E533B6C11}"/>
    <dgm:cxn modelId="{07FBF3B7-1ACC-422D-88C0-F0C61CF5C5BC}" type="presOf" srcId="{70E9E90E-5C0D-490D-8611-CDD3B3F6EA8C}" destId="{D28BAB7F-877F-4858-AAF8-ABBE77167947}" srcOrd="0" destOrd="0" presId="urn:microsoft.com/office/officeart/2005/8/layout/cycle2"/>
    <dgm:cxn modelId="{617D5C19-8C14-48A6-B120-D4630810FD8E}" type="presOf" srcId="{C8B833E0-97F8-4386-AB4C-FB8D35A62D70}" destId="{094E3490-57B2-4FAC-AAC2-C00CF3B1AC76}" srcOrd="0" destOrd="0" presId="urn:microsoft.com/office/officeart/2005/8/layout/cycle2"/>
    <dgm:cxn modelId="{0C9466FC-E2F4-4B53-A296-91B157F00DF3}" type="presParOf" srcId="{51E62DE9-9046-45D2-83F2-949668A30A6A}" destId="{C99446CE-27AC-42A5-BD70-A707D9F789A6}" srcOrd="0" destOrd="0" presId="urn:microsoft.com/office/officeart/2005/8/layout/cycle2"/>
    <dgm:cxn modelId="{60BA1B8D-46A7-4B75-BB80-6BFF0AF2C1A3}" type="presParOf" srcId="{51E62DE9-9046-45D2-83F2-949668A30A6A}" destId="{094E3490-57B2-4FAC-AAC2-C00CF3B1AC76}" srcOrd="1" destOrd="0" presId="urn:microsoft.com/office/officeart/2005/8/layout/cycle2"/>
    <dgm:cxn modelId="{A2F43982-5942-465C-A01E-6758C67E015E}" type="presParOf" srcId="{094E3490-57B2-4FAC-AAC2-C00CF3B1AC76}" destId="{E815181C-159A-4714-BAD3-0D65A17975D7}" srcOrd="0" destOrd="0" presId="urn:microsoft.com/office/officeart/2005/8/layout/cycle2"/>
    <dgm:cxn modelId="{934F3786-0758-43D2-AA16-6BFCF117FCFE}" type="presParOf" srcId="{51E62DE9-9046-45D2-83F2-949668A30A6A}" destId="{75908DBC-CC1B-496D-A7FB-8E5D54B624AE}" srcOrd="2" destOrd="0" presId="urn:microsoft.com/office/officeart/2005/8/layout/cycle2"/>
    <dgm:cxn modelId="{8E7C89FE-D90D-4454-822C-BE291A919608}" type="presParOf" srcId="{51E62DE9-9046-45D2-83F2-949668A30A6A}" destId="{CE38D029-9B9D-47E0-91AA-36E0D351711B}" srcOrd="3" destOrd="0" presId="urn:microsoft.com/office/officeart/2005/8/layout/cycle2"/>
    <dgm:cxn modelId="{C58BA1AF-4E5D-4074-B703-B8F1512C93F6}" type="presParOf" srcId="{CE38D029-9B9D-47E0-91AA-36E0D351711B}" destId="{9C1373CB-0829-4B5B-9CDB-329E84B94327}" srcOrd="0" destOrd="0" presId="urn:microsoft.com/office/officeart/2005/8/layout/cycle2"/>
    <dgm:cxn modelId="{DADB3E50-FF91-4728-A848-219068DB0161}" type="presParOf" srcId="{51E62DE9-9046-45D2-83F2-949668A30A6A}" destId="{54AED6A2-C742-417C-8CD9-E4F0F781914D}" srcOrd="4" destOrd="0" presId="urn:microsoft.com/office/officeart/2005/8/layout/cycle2"/>
    <dgm:cxn modelId="{6C66C2DE-31F6-4D04-8ECC-57ADFCE5E50E}" type="presParOf" srcId="{51E62DE9-9046-45D2-83F2-949668A30A6A}" destId="{E1AEB103-9E26-41E8-8E16-550E3012A7A6}" srcOrd="5" destOrd="0" presId="urn:microsoft.com/office/officeart/2005/8/layout/cycle2"/>
    <dgm:cxn modelId="{24E1EB32-11E4-4902-A02B-DA72D0C0459A}" type="presParOf" srcId="{E1AEB103-9E26-41E8-8E16-550E3012A7A6}" destId="{7A8BB1B2-43C5-4916-A45A-4BB20ED6BED5}" srcOrd="0" destOrd="0" presId="urn:microsoft.com/office/officeart/2005/8/layout/cycle2"/>
    <dgm:cxn modelId="{2887C4CA-D276-4A30-AD59-ACF51EF58867}" type="presParOf" srcId="{51E62DE9-9046-45D2-83F2-949668A30A6A}" destId="{6836F333-B69A-4D91-BC45-969DDD726A52}" srcOrd="6" destOrd="0" presId="urn:microsoft.com/office/officeart/2005/8/layout/cycle2"/>
    <dgm:cxn modelId="{94D8C695-DC7E-40E0-8223-1CE7F5ADF85F}" type="presParOf" srcId="{51E62DE9-9046-45D2-83F2-949668A30A6A}" destId="{6AF43FF4-DB71-4028-8264-897445A2F2FB}" srcOrd="7" destOrd="0" presId="urn:microsoft.com/office/officeart/2005/8/layout/cycle2"/>
    <dgm:cxn modelId="{06EED2A9-BB94-422C-B37F-86983B704D60}" type="presParOf" srcId="{6AF43FF4-DB71-4028-8264-897445A2F2FB}" destId="{6F715023-4D3A-4870-9B55-92C39CF98821}" srcOrd="0" destOrd="0" presId="urn:microsoft.com/office/officeart/2005/8/layout/cycle2"/>
    <dgm:cxn modelId="{EF514B26-71D5-4063-8A68-C63EAE075507}" type="presParOf" srcId="{51E62DE9-9046-45D2-83F2-949668A30A6A}" destId="{D28BAB7F-877F-4858-AAF8-ABBE77167947}" srcOrd="8" destOrd="0" presId="urn:microsoft.com/office/officeart/2005/8/layout/cycle2"/>
    <dgm:cxn modelId="{172EF154-E574-4189-A0F3-BDDCAA4B0562}" type="presParOf" srcId="{51E62DE9-9046-45D2-83F2-949668A30A6A}" destId="{2180EECD-A858-4DBB-8AFE-F9D7CB36E380}" srcOrd="9" destOrd="0" presId="urn:microsoft.com/office/officeart/2005/8/layout/cycle2"/>
    <dgm:cxn modelId="{89C005E6-4DA3-47A2-A50B-70612E1BDAAB}" type="presParOf" srcId="{2180EECD-A858-4DBB-8AFE-F9D7CB36E380}" destId="{7081A5FF-6E63-447A-BA39-ADC0160FCD4B}" srcOrd="0" destOrd="0" presId="urn:microsoft.com/office/officeart/2005/8/layout/cycle2"/>
    <dgm:cxn modelId="{41DD9866-E9CE-4EDC-A7AD-3EDE1B98701D}" type="presParOf" srcId="{51E62DE9-9046-45D2-83F2-949668A30A6A}" destId="{9F017BCC-F512-428B-9E2C-5C6B99B98056}" srcOrd="10" destOrd="0" presId="urn:microsoft.com/office/officeart/2005/8/layout/cycle2"/>
    <dgm:cxn modelId="{F107F2AD-B3B9-4F90-B1A2-E50A8694CAD4}" type="presParOf" srcId="{51E62DE9-9046-45D2-83F2-949668A30A6A}" destId="{C9D547E1-300F-48A4-968A-CB82D7CBFC16}" srcOrd="11" destOrd="0" presId="urn:microsoft.com/office/officeart/2005/8/layout/cycle2"/>
    <dgm:cxn modelId="{A8045295-2140-41D3-83EA-E7802CDE9F4D}" type="presParOf" srcId="{C9D547E1-300F-48A4-968A-CB82D7CBFC16}" destId="{CDCC0689-3F45-410B-8C9E-CEBF167CF4FB}" srcOrd="0" destOrd="0" presId="urn:microsoft.com/office/officeart/2005/8/layout/cycle2"/>
    <dgm:cxn modelId="{7A8C752F-1929-4AE4-BB4C-3FB260E2074D}" type="presParOf" srcId="{51E62DE9-9046-45D2-83F2-949668A30A6A}" destId="{F32903B6-79F2-49A5-A385-E7884DA5809E}" srcOrd="12" destOrd="0" presId="urn:microsoft.com/office/officeart/2005/8/layout/cycle2"/>
    <dgm:cxn modelId="{F9762CEC-870A-45EB-A245-68036577E211}" type="presParOf" srcId="{51E62DE9-9046-45D2-83F2-949668A30A6A}" destId="{D7A7B3BF-A858-4014-A582-CEC242FE21C5}" srcOrd="13" destOrd="0" presId="urn:microsoft.com/office/officeart/2005/8/layout/cycle2"/>
    <dgm:cxn modelId="{20053BA2-4841-42C2-93A7-317B9063BC22}" type="presParOf" srcId="{D7A7B3BF-A858-4014-A582-CEC242FE21C5}" destId="{D6AF13F6-E1DF-41E1-BD2E-D8B89F120F87}" srcOrd="0" destOrd="0" presId="urn:microsoft.com/office/officeart/2005/8/layout/cycle2"/>
    <dgm:cxn modelId="{54C3B90C-F743-43B5-B4F8-0189A33A7868}" type="presParOf" srcId="{51E62DE9-9046-45D2-83F2-949668A30A6A}" destId="{44383406-2B26-4FA3-8FD0-E49A4E51BCF8}" srcOrd="14" destOrd="0" presId="urn:microsoft.com/office/officeart/2005/8/layout/cycle2"/>
    <dgm:cxn modelId="{15815A9D-20E7-4680-8EB6-2B23F3FE4F31}" type="presParOf" srcId="{51E62DE9-9046-45D2-83F2-949668A30A6A}" destId="{C141CCE6-C543-457D-8765-34890AE57D2E}" srcOrd="15" destOrd="0" presId="urn:microsoft.com/office/officeart/2005/8/layout/cycle2"/>
    <dgm:cxn modelId="{57720758-58F9-42F9-A280-E5EB1CBD8001}" type="presParOf" srcId="{C141CCE6-C543-457D-8765-34890AE57D2E}" destId="{EB81F667-AC2A-4921-8E58-DAA52F4F6C3F}" srcOrd="0" destOrd="0" presId="urn:microsoft.com/office/officeart/2005/8/layout/cycle2"/>
    <dgm:cxn modelId="{DD9DB8B0-8892-4F5E-A365-C4299A3374E7}" type="presParOf" srcId="{51E62DE9-9046-45D2-83F2-949668A30A6A}" destId="{95F3F0ED-E28D-4364-85EA-6B0BBE3B57F1}" srcOrd="16" destOrd="0" presId="urn:microsoft.com/office/officeart/2005/8/layout/cycle2"/>
    <dgm:cxn modelId="{860C2901-46CA-41BF-80D9-EC802D273A9C}" type="presParOf" srcId="{51E62DE9-9046-45D2-83F2-949668A30A6A}" destId="{51E06FE2-3CDE-4CC2-86D3-B24CD4FD6D91}" srcOrd="17" destOrd="0" presId="urn:microsoft.com/office/officeart/2005/8/layout/cycle2"/>
    <dgm:cxn modelId="{8BBD6576-3279-420D-AF9C-EE1D4C68B17F}" type="presParOf" srcId="{51E06FE2-3CDE-4CC2-86D3-B24CD4FD6D91}" destId="{C661B011-2FE0-46A8-A993-2CB513A5A008}" srcOrd="0" destOrd="0" presId="urn:microsoft.com/office/officeart/2005/8/layout/cycle2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446CE-27AC-42A5-BD70-A707D9F789A6}">
      <dsp:nvSpPr>
        <dsp:cNvPr id="0" name=""/>
        <dsp:cNvSpPr/>
      </dsp:nvSpPr>
      <dsp:spPr>
        <a:xfrm>
          <a:off x="3551662" y="1512"/>
          <a:ext cx="1202475" cy="120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Techno-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logical</a:t>
          </a:r>
          <a:endParaRPr lang="en-US" sz="1600" kern="1200" dirty="0"/>
        </a:p>
      </dsp:txBody>
      <dsp:txXfrm>
        <a:off x="3727760" y="177610"/>
        <a:ext cx="850279" cy="850279"/>
      </dsp:txXfrm>
    </dsp:sp>
    <dsp:sp modelId="{094E3490-57B2-4FAC-AAC2-C00CF3B1AC76}">
      <dsp:nvSpPr>
        <dsp:cNvPr id="0" name=""/>
        <dsp:cNvSpPr/>
      </dsp:nvSpPr>
      <dsp:spPr>
        <a:xfrm rot="1200000">
          <a:off x="4832862" y="705459"/>
          <a:ext cx="319481" cy="40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835752" y="770236"/>
        <a:ext cx="223637" cy="243501"/>
      </dsp:txXfrm>
    </dsp:sp>
    <dsp:sp modelId="{75908DBC-CC1B-496D-A7FB-8E5D54B624AE}">
      <dsp:nvSpPr>
        <dsp:cNvPr id="0" name=""/>
        <dsp:cNvSpPr/>
      </dsp:nvSpPr>
      <dsp:spPr>
        <a:xfrm>
          <a:off x="5248062" y="618951"/>
          <a:ext cx="1202475" cy="120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Economic</a:t>
          </a:r>
          <a:endParaRPr lang="en-US" sz="1600" kern="1200" dirty="0"/>
        </a:p>
      </dsp:txBody>
      <dsp:txXfrm>
        <a:off x="5424160" y="795049"/>
        <a:ext cx="850279" cy="850279"/>
      </dsp:txXfrm>
    </dsp:sp>
    <dsp:sp modelId="{CE38D029-9B9D-47E0-91AA-36E0D351711B}">
      <dsp:nvSpPr>
        <dsp:cNvPr id="0" name=""/>
        <dsp:cNvSpPr/>
      </dsp:nvSpPr>
      <dsp:spPr>
        <a:xfrm rot="3600000">
          <a:off x="6136355" y="1791145"/>
          <a:ext cx="319481" cy="40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160316" y="1830810"/>
        <a:ext cx="223637" cy="243501"/>
      </dsp:txXfrm>
    </dsp:sp>
    <dsp:sp modelId="{54AED6A2-C742-417C-8CD9-E4F0F781914D}">
      <dsp:nvSpPr>
        <dsp:cNvPr id="0" name=""/>
        <dsp:cNvSpPr/>
      </dsp:nvSpPr>
      <dsp:spPr>
        <a:xfrm>
          <a:off x="6150697" y="2182361"/>
          <a:ext cx="1202475" cy="120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</a:t>
          </a: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6326795" y="2358459"/>
        <a:ext cx="850279" cy="850279"/>
      </dsp:txXfrm>
    </dsp:sp>
    <dsp:sp modelId="{E1AEB103-9E26-41E8-8E16-550E3012A7A6}">
      <dsp:nvSpPr>
        <dsp:cNvPr id="0" name=""/>
        <dsp:cNvSpPr/>
      </dsp:nvSpPr>
      <dsp:spPr>
        <a:xfrm rot="6000000">
          <a:off x="6437023" y="3460699"/>
          <a:ext cx="319481" cy="40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6493267" y="3494672"/>
        <a:ext cx="223637" cy="243501"/>
      </dsp:txXfrm>
    </dsp:sp>
    <dsp:sp modelId="{6836F333-B69A-4D91-BC45-969DDD726A52}">
      <dsp:nvSpPr>
        <dsp:cNvPr id="0" name=""/>
        <dsp:cNvSpPr/>
      </dsp:nvSpPr>
      <dsp:spPr>
        <a:xfrm>
          <a:off x="5837215" y="3960206"/>
          <a:ext cx="1202475" cy="120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Arts</a:t>
          </a:r>
          <a:endParaRPr lang="en-US" sz="1600" kern="1200" dirty="0"/>
        </a:p>
      </dsp:txBody>
      <dsp:txXfrm>
        <a:off x="6013313" y="4136304"/>
        <a:ext cx="850279" cy="850279"/>
      </dsp:txXfrm>
    </dsp:sp>
    <dsp:sp modelId="{6AF43FF4-DB71-4028-8264-897445A2F2FB}">
      <dsp:nvSpPr>
        <dsp:cNvPr id="0" name=""/>
        <dsp:cNvSpPr/>
      </dsp:nvSpPr>
      <dsp:spPr>
        <a:xfrm rot="8400000">
          <a:off x="5594180" y="4932917"/>
          <a:ext cx="319481" cy="40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678812" y="4983280"/>
        <a:ext cx="223637" cy="243501"/>
      </dsp:txXfrm>
    </dsp:sp>
    <dsp:sp modelId="{D28BAB7F-877F-4858-AAF8-ABBE77167947}">
      <dsp:nvSpPr>
        <dsp:cNvPr id="0" name=""/>
        <dsp:cNvSpPr/>
      </dsp:nvSpPr>
      <dsp:spPr>
        <a:xfrm>
          <a:off x="4454297" y="5120612"/>
          <a:ext cx="1202475" cy="120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Religious</a:t>
          </a:r>
          <a:endParaRPr lang="en-US" sz="1600" kern="1200" dirty="0"/>
        </a:p>
      </dsp:txBody>
      <dsp:txXfrm>
        <a:off x="4630395" y="5296710"/>
        <a:ext cx="850279" cy="850279"/>
      </dsp:txXfrm>
    </dsp:sp>
    <dsp:sp modelId="{2180EECD-A858-4DBB-8AFE-F9D7CB36E380}">
      <dsp:nvSpPr>
        <dsp:cNvPr id="0" name=""/>
        <dsp:cNvSpPr/>
      </dsp:nvSpPr>
      <dsp:spPr>
        <a:xfrm rot="10800000">
          <a:off x="4002201" y="5518932"/>
          <a:ext cx="319481" cy="40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098045" y="5600099"/>
        <a:ext cx="223637" cy="243501"/>
      </dsp:txXfrm>
    </dsp:sp>
    <dsp:sp modelId="{9F017BCC-F512-428B-9E2C-5C6B99B98056}">
      <dsp:nvSpPr>
        <dsp:cNvPr id="0" name=""/>
        <dsp:cNvSpPr/>
      </dsp:nvSpPr>
      <dsp:spPr>
        <a:xfrm>
          <a:off x="2649026" y="5120612"/>
          <a:ext cx="1202475" cy="120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Environ-mental</a:t>
          </a:r>
          <a:endParaRPr lang="en-US" sz="1600" kern="1200" dirty="0"/>
        </a:p>
      </dsp:txBody>
      <dsp:txXfrm>
        <a:off x="2825124" y="5296710"/>
        <a:ext cx="850279" cy="850279"/>
      </dsp:txXfrm>
    </dsp:sp>
    <dsp:sp modelId="{C9D547E1-300F-48A4-968A-CB82D7CBFC16}">
      <dsp:nvSpPr>
        <dsp:cNvPr id="0" name=""/>
        <dsp:cNvSpPr/>
      </dsp:nvSpPr>
      <dsp:spPr>
        <a:xfrm rot="13200000">
          <a:off x="2435476" y="4958982"/>
          <a:ext cx="294931" cy="40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513605" y="5068586"/>
        <a:ext cx="206452" cy="243501"/>
      </dsp:txXfrm>
    </dsp:sp>
    <dsp:sp modelId="{F32903B6-79F2-49A5-A385-E7884DA5809E}">
      <dsp:nvSpPr>
        <dsp:cNvPr id="0" name=""/>
        <dsp:cNvSpPr/>
      </dsp:nvSpPr>
      <dsp:spPr>
        <a:xfrm>
          <a:off x="1179903" y="3960206"/>
          <a:ext cx="1374886" cy="120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Values and Attitudes</a:t>
          </a:r>
          <a:endParaRPr lang="en-US" sz="1600" kern="1200" dirty="0"/>
        </a:p>
      </dsp:txBody>
      <dsp:txXfrm>
        <a:off x="1381250" y="4136304"/>
        <a:ext cx="972192" cy="850279"/>
      </dsp:txXfrm>
    </dsp:sp>
    <dsp:sp modelId="{D7A7B3BF-A858-4014-A582-CEC242FE21C5}">
      <dsp:nvSpPr>
        <dsp:cNvPr id="0" name=""/>
        <dsp:cNvSpPr/>
      </dsp:nvSpPr>
      <dsp:spPr>
        <a:xfrm rot="15600000">
          <a:off x="1552811" y="3477422"/>
          <a:ext cx="318346" cy="40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608855" y="3605616"/>
        <a:ext cx="222842" cy="243501"/>
      </dsp:txXfrm>
    </dsp:sp>
    <dsp:sp modelId="{44383406-2B26-4FA3-8FD0-E49A4E51BCF8}">
      <dsp:nvSpPr>
        <dsp:cNvPr id="0" name=""/>
        <dsp:cNvSpPr/>
      </dsp:nvSpPr>
      <dsp:spPr>
        <a:xfrm>
          <a:off x="952626" y="2182361"/>
          <a:ext cx="1202475" cy="120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Cultural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1128724" y="2358459"/>
        <a:ext cx="850279" cy="850279"/>
      </dsp:txXfrm>
    </dsp:sp>
    <dsp:sp modelId="{C141CCE6-C543-457D-8765-34890AE57D2E}">
      <dsp:nvSpPr>
        <dsp:cNvPr id="0" name=""/>
        <dsp:cNvSpPr/>
      </dsp:nvSpPr>
      <dsp:spPr>
        <a:xfrm rot="18000000">
          <a:off x="1840920" y="1806806"/>
          <a:ext cx="319481" cy="40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64881" y="1929475"/>
        <a:ext cx="223637" cy="243501"/>
      </dsp:txXfrm>
    </dsp:sp>
    <dsp:sp modelId="{95F3F0ED-E28D-4364-85EA-6B0BBE3B57F1}">
      <dsp:nvSpPr>
        <dsp:cNvPr id="0" name=""/>
        <dsp:cNvSpPr/>
      </dsp:nvSpPr>
      <dsp:spPr>
        <a:xfrm>
          <a:off x="1855262" y="618951"/>
          <a:ext cx="1202475" cy="1202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Political</a:t>
          </a:r>
          <a:endParaRPr lang="en-US" sz="1600" kern="1200" dirty="0"/>
        </a:p>
      </dsp:txBody>
      <dsp:txXfrm>
        <a:off x="2031360" y="795049"/>
        <a:ext cx="850279" cy="850279"/>
      </dsp:txXfrm>
    </dsp:sp>
    <dsp:sp modelId="{51E06FE2-3CDE-4CC2-86D3-B24CD4FD6D91}">
      <dsp:nvSpPr>
        <dsp:cNvPr id="0" name=""/>
        <dsp:cNvSpPr/>
      </dsp:nvSpPr>
      <dsp:spPr>
        <a:xfrm rot="20400000">
          <a:off x="3136462" y="711644"/>
          <a:ext cx="319481" cy="40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139352" y="809201"/>
        <a:ext cx="223637" cy="243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3CAA-DB4E-473E-8E16-BF5D6270CCB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B324-07F0-4721-AE9D-E42999A20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1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the forest, not just the trees! See the big picture,</a:t>
            </a:r>
            <a:r>
              <a:rPr lang="en-US" baseline="0" dirty="0" smtClean="0"/>
              <a:t> as well as information.  Photo Denise Ames, north of Santa Fe, New Mexico, October.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!Kung,</a:t>
            </a:r>
            <a:r>
              <a:rPr lang="en-US" baseline="0" dirty="0" smtClean="0"/>
              <a:t> in their village in Namibia, Africa. They have survived for over 50,000 years as hungers/gatherers in the Kalahari Desert.  </a:t>
            </a:r>
            <a:r>
              <a:rPr lang="en-US" dirty="0" smtClean="0"/>
              <a:t>What can you tell about their</a:t>
            </a:r>
            <a:r>
              <a:rPr lang="en-US" baseline="0" dirty="0" smtClean="0"/>
              <a:t> way of life from this photograph? 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</a:t>
            </a:r>
            <a:r>
              <a:rPr lang="en-US" baseline="0" dirty="0" smtClean="0"/>
              <a:t> in traditional dress by mosque in Iran, photo Denise 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McDonald’s mega Big Mac and coke in Malaysia, everything is bigger according to the globalized</a:t>
            </a:r>
            <a:r>
              <a:rPr lang="en-US" baseline="0" dirty="0" smtClean="0"/>
              <a:t> worldview. </a:t>
            </a:r>
            <a:r>
              <a:rPr lang="en-US" baseline="0" dirty="0" smtClean="0"/>
              <a:t>Wikipedia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Wind farm in UK represents the transformative worldview. </a:t>
            </a:r>
            <a:r>
              <a:rPr lang="en-US" dirty="0" err="1" smtClean="0"/>
              <a:t>Royd</a:t>
            </a:r>
            <a:r>
              <a:rPr lang="en-US" baseline="0" dirty="0" smtClean="0"/>
              <a:t> Moor Windfarm in the United Kingdom (UK). </a:t>
            </a:r>
            <a:r>
              <a:rPr lang="en-US" baseline="0" smtClean="0"/>
              <a:t>Wikipedia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Managed capitalism</a:t>
            </a:r>
            <a:r>
              <a:rPr lang="en-US" baseline="0" dirty="0" smtClean="0"/>
              <a:t>, theorist Englishman John Maynard Keynes (1883-1946</a:t>
            </a:r>
            <a:r>
              <a:rPr lang="en-US" baseline="0" dirty="0" smtClean="0"/>
              <a:t>). 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Theorist behind socialism and communism, Karl Marx (1818-1883</a:t>
            </a:r>
            <a:r>
              <a:rPr lang="en-US" dirty="0" smtClean="0"/>
              <a:t>).</a:t>
            </a:r>
            <a:r>
              <a:rPr lang="en-US" baseline="0" dirty="0" smtClean="0"/>
              <a:t>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Bank of China headquarters in Beijing, China. Founded in 1927, in 2010 it had 389,827 employees and $1.723</a:t>
            </a:r>
            <a:r>
              <a:rPr lang="en-US" baseline="0" dirty="0" smtClean="0"/>
              <a:t> trillion in assets. Once 100% owned by the Chinese state, now 26% is privately owned. 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Drilling</a:t>
            </a:r>
            <a:r>
              <a:rPr lang="en-US" baseline="0" dirty="0" smtClean="0"/>
              <a:t> Platform of the Brazilian Oil Company </a:t>
            </a:r>
            <a:r>
              <a:rPr lang="en-US" baseline="0" dirty="0" err="1" smtClean="0"/>
              <a:t>Petrobas</a:t>
            </a:r>
            <a:r>
              <a:rPr lang="en-US" baseline="0" dirty="0" smtClean="0"/>
              <a:t>. In 2010 it was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largest company in the world measured by market capitalization. The government owns 64% of the company.  </a:t>
            </a:r>
            <a:r>
              <a:rPr lang="en-US" baseline="0" dirty="0" smtClean="0"/>
              <a:t>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feedback </a:t>
            </a:r>
            <a:r>
              <a:rPr lang="en-US" dirty="0" smtClean="0"/>
              <a:t>loop.  Daryl Fuller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the human commonalities the huge mass under the water that is unseen when</a:t>
            </a:r>
            <a:r>
              <a:rPr lang="en-US" baseline="0" dirty="0" smtClean="0"/>
              <a:t> looking at an iceberg</a:t>
            </a:r>
            <a:r>
              <a:rPr lang="en-US" baseline="0" dirty="0" smtClean="0"/>
              <a:t>?  Daryl Fuller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Global Wave – five worldviews.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B324-07F0-4721-AE9D-E42999A203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1: </a:t>
            </a:r>
            <a:br>
              <a:rPr lang="en-US" dirty="0" smtClean="0"/>
            </a:br>
            <a:r>
              <a:rPr lang="en-US" dirty="0" smtClean="0"/>
              <a:t>An Overview of the Global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i="1" dirty="0" smtClean="0"/>
              <a:t>“Think not forever of yourselves, O Chiefs, nor of your own generation. Think of continuing generations of our families, think of our grandchildren and of those yet unborn, whose faces are coming from beneath the ground.”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Peacemaker, founder of the Iroquois Confederacy (ca. 1000 CE)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3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Terms and Concepts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124199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Core and Periphery</a:t>
            </a:r>
          </a:p>
          <a:p>
            <a:pPr algn="ctr"/>
            <a:r>
              <a:rPr lang="en-US" sz="5400" dirty="0" smtClean="0"/>
              <a:t>Western and Modern</a:t>
            </a:r>
          </a:p>
          <a:p>
            <a:pPr algn="ctr"/>
            <a:r>
              <a:rPr lang="en-US" sz="5400" dirty="0" smtClean="0"/>
              <a:t>Right and Left</a:t>
            </a:r>
            <a:endParaRPr lang="en-US"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Eight Interest Groups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Government (state) </a:t>
            </a:r>
          </a:p>
          <a:p>
            <a:r>
              <a:rPr lang="en-US" sz="4000" dirty="0" smtClean="0"/>
              <a:t>Corporations (large) </a:t>
            </a:r>
          </a:p>
          <a:p>
            <a:r>
              <a:rPr lang="en-US" sz="4000" dirty="0" smtClean="0"/>
              <a:t>Labor</a:t>
            </a:r>
          </a:p>
          <a:p>
            <a:r>
              <a:rPr lang="en-US" sz="4000" dirty="0" smtClean="0"/>
              <a:t>Consumers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Small Business</a:t>
            </a:r>
          </a:p>
          <a:p>
            <a:r>
              <a:rPr lang="en-US" sz="4000" dirty="0" smtClean="0"/>
              <a:t>Farmers</a:t>
            </a:r>
          </a:p>
          <a:p>
            <a:r>
              <a:rPr lang="en-US" sz="4000" dirty="0" smtClean="0"/>
              <a:t>Underclass (poor, disabled, unemployed)</a:t>
            </a:r>
          </a:p>
          <a:p>
            <a:r>
              <a:rPr lang="en-US" sz="4000" dirty="0" smtClean="0"/>
              <a:t>Middle Class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457200" y="228600"/>
          <a:ext cx="8305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2819400" y="2362200"/>
            <a:ext cx="3200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Holistic Approach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2743200" cy="597376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An Iceberg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Events</a:t>
            </a:r>
            <a:br>
              <a:rPr lang="en-US" sz="3600" dirty="0" smtClean="0"/>
            </a:br>
            <a:r>
              <a:rPr lang="en-US" sz="3600" dirty="0" smtClean="0"/>
              <a:t>Episodes</a:t>
            </a:r>
            <a:br>
              <a:rPr lang="en-US" sz="3600" dirty="0" smtClean="0"/>
            </a:br>
            <a:r>
              <a:rPr lang="en-US" sz="3600" dirty="0" smtClean="0"/>
              <a:t>Patterns</a:t>
            </a:r>
            <a:br>
              <a:rPr lang="en-US" sz="3600" dirty="0" smtClean="0"/>
            </a:br>
            <a:r>
              <a:rPr lang="en-US" sz="3600" dirty="0" smtClean="0"/>
              <a:t>Worldviews</a:t>
            </a:r>
            <a:br>
              <a:rPr lang="en-US" sz="3600" dirty="0" smtClean="0"/>
            </a:br>
            <a:r>
              <a:rPr lang="en-US" sz="3600" dirty="0" smtClean="0"/>
              <a:t>Human Commonalities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81000"/>
            <a:ext cx="5715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Contemporary Worldviews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600200"/>
            <a:ext cx="6172200" cy="4525963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4800" dirty="0" smtClean="0"/>
              <a:t>Indigenous </a:t>
            </a:r>
          </a:p>
          <a:p>
            <a:pPr marL="514350" indent="-514350" algn="ctr">
              <a:buAutoNum type="arabicPeriod"/>
            </a:pPr>
            <a:r>
              <a:rPr lang="en-US" sz="4800" dirty="0" smtClean="0"/>
              <a:t>Modern</a:t>
            </a:r>
          </a:p>
          <a:p>
            <a:pPr marL="514350" indent="-514350" algn="ctr">
              <a:buAutoNum type="arabicPeriod"/>
            </a:pPr>
            <a:r>
              <a:rPr lang="en-US" sz="4800" dirty="0" smtClean="0"/>
              <a:t>Fundamentalist</a:t>
            </a:r>
          </a:p>
          <a:p>
            <a:pPr marL="514350" indent="-514350" algn="ctr">
              <a:buAutoNum type="arabicPeriod"/>
            </a:pPr>
            <a:r>
              <a:rPr lang="en-US" sz="4800" dirty="0" smtClean="0"/>
              <a:t>Globalized</a:t>
            </a:r>
          </a:p>
          <a:p>
            <a:pPr marL="514350" indent="-514350" algn="ctr">
              <a:buAutoNum type="arabicPeriod"/>
            </a:pPr>
            <a:r>
              <a:rPr lang="en-US" sz="4800" dirty="0" smtClean="0"/>
              <a:t>Transformative</a:t>
            </a:r>
            <a:endParaRPr lang="en-US" sz="4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Worldview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Worldview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Extols scientific reasoning</a:t>
            </a:r>
          </a:p>
          <a:p>
            <a:r>
              <a:rPr lang="en-US" dirty="0" smtClean="0"/>
              <a:t>Exalts individualism</a:t>
            </a:r>
          </a:p>
          <a:p>
            <a:r>
              <a:rPr lang="en-US" dirty="0" smtClean="0"/>
              <a:t>Treats nature as commodity</a:t>
            </a:r>
          </a:p>
          <a:p>
            <a:r>
              <a:rPr lang="en-US" dirty="0" smtClean="0"/>
              <a:t>Promotes liberal political traditions</a:t>
            </a:r>
          </a:p>
          <a:p>
            <a:r>
              <a:rPr lang="en-US" dirty="0" smtClean="0"/>
              <a:t>See world as separate and fragmented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Separates church and state</a:t>
            </a:r>
          </a:p>
          <a:p>
            <a:r>
              <a:rPr lang="en-US" dirty="0" smtClean="0"/>
              <a:t>Promotes industrial production</a:t>
            </a:r>
          </a:p>
          <a:p>
            <a:r>
              <a:rPr lang="en-US" dirty="0" smtClean="0"/>
              <a:t>Places faith in technological solutions</a:t>
            </a:r>
          </a:p>
          <a:p>
            <a:r>
              <a:rPr lang="en-US" dirty="0" smtClean="0"/>
              <a:t>Uses punishment as retribution</a:t>
            </a:r>
          </a:p>
          <a:p>
            <a:r>
              <a:rPr lang="en-US" dirty="0" smtClean="0"/>
              <a:t>World a giant machine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72200" y="274638"/>
            <a:ext cx="2743200" cy="467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Funda</a:t>
            </a:r>
            <a:r>
              <a:rPr lang="en-US" dirty="0" smtClean="0"/>
              <a:t>-mentalist Worldview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5943600" cy="6172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2895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Globalized Worldview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048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0" y="457200"/>
            <a:ext cx="2057400" cy="3429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See the forest, not just the trees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6324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Transformative Worldview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8458200" cy="53340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Wave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Global Capitalism</a:t>
            </a:r>
          </a:p>
          <a:p>
            <a:r>
              <a:rPr lang="en-US" dirty="0" smtClean="0"/>
              <a:t>Environmental Pressures</a:t>
            </a:r>
          </a:p>
          <a:p>
            <a:r>
              <a:rPr lang="en-US" dirty="0" smtClean="0"/>
              <a:t>Decline Nation States</a:t>
            </a:r>
          </a:p>
          <a:p>
            <a:r>
              <a:rPr lang="en-US" dirty="0" smtClean="0"/>
              <a:t>English Language</a:t>
            </a:r>
          </a:p>
          <a:p>
            <a:r>
              <a:rPr lang="en-US" dirty="0" smtClean="0"/>
              <a:t>Consumer Culture</a:t>
            </a:r>
          </a:p>
          <a:p>
            <a:r>
              <a:rPr lang="en-US" dirty="0" smtClean="0"/>
              <a:t>Democracy</a:t>
            </a:r>
          </a:p>
          <a:p>
            <a:r>
              <a:rPr lang="en-US" dirty="0" smtClean="0"/>
              <a:t>Human Rights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Population Growth</a:t>
            </a:r>
          </a:p>
          <a:p>
            <a:r>
              <a:rPr lang="en-US" dirty="0" smtClean="0"/>
              <a:t>Globalized Conflict</a:t>
            </a:r>
          </a:p>
          <a:p>
            <a:r>
              <a:rPr lang="en-US" dirty="0" smtClean="0"/>
              <a:t>Social Inequality</a:t>
            </a:r>
          </a:p>
          <a:p>
            <a:r>
              <a:rPr lang="en-US" dirty="0" smtClean="0"/>
              <a:t>Technological Marvels</a:t>
            </a:r>
          </a:p>
          <a:p>
            <a:r>
              <a:rPr lang="en-US" dirty="0" smtClean="0"/>
              <a:t>Identity tied to Global Citizenship</a:t>
            </a:r>
          </a:p>
          <a:p>
            <a:r>
              <a:rPr lang="en-US" dirty="0" smtClean="0"/>
              <a:t>Compression of Space and Time</a:t>
            </a:r>
          </a:p>
          <a:p>
            <a:r>
              <a:rPr lang="en-US" dirty="0" smtClean="0"/>
              <a:t>Recognition of Systems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Neoliberalism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Free market capitalism</a:t>
            </a:r>
          </a:p>
          <a:p>
            <a:pPr algn="ctr"/>
            <a:r>
              <a:rPr lang="en-US" dirty="0" smtClean="0"/>
              <a:t>Free trade capitalism</a:t>
            </a:r>
          </a:p>
          <a:p>
            <a:pPr algn="ctr"/>
            <a:r>
              <a:rPr lang="en-US" dirty="0" smtClean="0"/>
              <a:t>Market economy</a:t>
            </a:r>
          </a:p>
          <a:p>
            <a:pPr algn="ctr"/>
            <a:r>
              <a:rPr lang="en-US" dirty="0" smtClean="0"/>
              <a:t>Supply-side economics</a:t>
            </a:r>
          </a:p>
          <a:p>
            <a:pPr algn="ctr"/>
            <a:r>
              <a:rPr lang="en-US" dirty="0" smtClean="0"/>
              <a:t>Laissez-faire capitalism</a:t>
            </a:r>
          </a:p>
          <a:p>
            <a:pPr algn="ctr"/>
            <a:r>
              <a:rPr lang="en-US" dirty="0" smtClean="0"/>
              <a:t>Classical capitalism</a:t>
            </a:r>
          </a:p>
          <a:p>
            <a:pPr algn="ctr"/>
            <a:r>
              <a:rPr lang="en-US" dirty="0" smtClean="0"/>
              <a:t>Anglo-American capitalism</a:t>
            </a:r>
          </a:p>
          <a:p>
            <a:pPr algn="ctr"/>
            <a:r>
              <a:rPr lang="en-US" smtClean="0"/>
              <a:t>Corporate capitalism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2667000" cy="3687762"/>
          </a:xfrm>
        </p:spPr>
        <p:txBody>
          <a:bodyPr>
            <a:normAutofit/>
          </a:bodyPr>
          <a:lstStyle/>
          <a:p>
            <a:r>
              <a:rPr lang="en-US" dirty="0" smtClean="0"/>
              <a:t>Managed Capitalism</a:t>
            </a:r>
            <a:br>
              <a:rPr lang="en-US" dirty="0" smtClean="0"/>
            </a:br>
            <a:r>
              <a:rPr lang="en-US" dirty="0" smtClean="0"/>
              <a:t>John Maynard Keynes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81000"/>
            <a:ext cx="480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74638"/>
            <a:ext cx="3200400" cy="3992562"/>
          </a:xfrm>
        </p:spPr>
        <p:txBody>
          <a:bodyPr>
            <a:normAutofit/>
          </a:bodyPr>
          <a:lstStyle/>
          <a:p>
            <a:r>
              <a:rPr lang="en-US" dirty="0" smtClean="0"/>
              <a:t>Socialism, Communism, Karl Marx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55626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State Capitalism, in China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74638"/>
            <a:ext cx="2590800" cy="3001962"/>
          </a:xfrm>
        </p:spPr>
        <p:txBody>
          <a:bodyPr>
            <a:normAutofit/>
          </a:bodyPr>
          <a:lstStyle/>
          <a:p>
            <a:r>
              <a:rPr lang="en-US" dirty="0" smtClean="0"/>
              <a:t>State Capitalism Brazil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6096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5400" dirty="0" smtClean="0"/>
              <a:t>Four Ways to Accumulate Wealth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5400" dirty="0" smtClean="0"/>
              <a:t>Primary Industries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5400" dirty="0" smtClean="0"/>
              <a:t>Secondary Industries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5400" dirty="0" smtClean="0"/>
              <a:t>Service Industries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5400" dirty="0" smtClean="0"/>
              <a:t>Financialization</a:t>
            </a:r>
            <a:endParaRPr lang="en-US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545</Words>
  <Application>Microsoft Office PowerPoint</Application>
  <PresentationFormat>On-screen Show (4:3)</PresentationFormat>
  <Paragraphs>110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Chapter 1:  An Overview of the Global Economy</vt:lpstr>
      <vt:lpstr>See the forest, not just the trees. </vt:lpstr>
      <vt:lpstr>The Global Wave</vt:lpstr>
      <vt:lpstr>Neoliberalism</vt:lpstr>
      <vt:lpstr>Managed Capitalism John Maynard Keynes</vt:lpstr>
      <vt:lpstr>Socialism, Communism, Karl Marx</vt:lpstr>
      <vt:lpstr>State Capitalism, in China</vt:lpstr>
      <vt:lpstr>State Capitalism Brazil</vt:lpstr>
      <vt:lpstr>Four Ways to Accumulate Wealth</vt:lpstr>
      <vt:lpstr>Terms and Concepts</vt:lpstr>
      <vt:lpstr>Eight Interest Groups</vt:lpstr>
      <vt:lpstr>PowerPoint Presentation</vt:lpstr>
      <vt:lpstr>PowerPoint Presentation</vt:lpstr>
      <vt:lpstr>An Iceberg  Events Episodes Patterns Worldviews Human Commonalities</vt:lpstr>
      <vt:lpstr>Contemporary Worldviews</vt:lpstr>
      <vt:lpstr>Indigenous Worldview</vt:lpstr>
      <vt:lpstr>Modern Worldview</vt:lpstr>
      <vt:lpstr>Funda-mentalist Worldview</vt:lpstr>
      <vt:lpstr>Globalized Worldview</vt:lpstr>
      <vt:lpstr>Transformative Worldview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 the forest, not just the trees. </dc:title>
  <dc:creator/>
  <cp:lastModifiedBy>Back In Use</cp:lastModifiedBy>
  <cp:revision>30</cp:revision>
  <dcterms:created xsi:type="dcterms:W3CDTF">2006-08-16T00:00:00Z</dcterms:created>
  <dcterms:modified xsi:type="dcterms:W3CDTF">2015-03-02T19:22:28Z</dcterms:modified>
</cp:coreProperties>
</file>